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68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A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33F90-FCE0-4982-AD27-260B143ADCD3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89B28-2927-42AF-93B2-9601634D7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827635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«Новогодние фантазии»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(совместные поделки родителей и детей средней группы № 6 «Подсолнушки»)</a:t>
            </a:r>
            <a:endParaRPr lang="ru-RU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509120"/>
            <a:ext cx="7200800" cy="1919064"/>
          </a:xfrm>
        </p:spPr>
        <p:txBody>
          <a:bodyPr>
            <a:normAutofit fontScale="85000" lnSpcReduction="10000"/>
          </a:bodyPr>
          <a:lstStyle/>
          <a:p>
            <a:pPr marR="0" algn="r">
              <a:lnSpc>
                <a:spcPct val="90000"/>
              </a:lnSpc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Выполнила: Земскова Т. И.</a:t>
            </a:r>
          </a:p>
          <a:p>
            <a:pPr marR="0" algn="r">
              <a:lnSpc>
                <a:spcPct val="90000"/>
              </a:lnSpc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marR="0" algn="r">
              <a:lnSpc>
                <a:spcPct val="90000"/>
              </a:lnSpc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 ГБОУ СОШ № 3 - детский сад "Сказка"</a:t>
            </a:r>
          </a:p>
          <a:p>
            <a:pPr marR="0" algn="r">
              <a:lnSpc>
                <a:spcPct val="90000"/>
              </a:lnSpc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г. Нефтегорск Самарской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«Волшебная ёлочка»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b="1" i="1" dirty="0" err="1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Бурматновых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урматнова Работа 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23728" y="1628800"/>
            <a:ext cx="4457638" cy="468052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«Новогодняя ёлочка»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Безгиных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271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>
          <a:xfrm>
            <a:off x="2699792" y="1628800"/>
            <a:ext cx="3327848" cy="456510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 зимнем лесу»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Антоновых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224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-10000"/>
          </a:blip>
          <a:srcRect/>
          <a:stretch>
            <a:fillRect/>
          </a:stretch>
        </p:blipFill>
        <p:spPr>
          <a:xfrm>
            <a:off x="755576" y="1700808"/>
            <a:ext cx="7509746" cy="460851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«Новогодний шарик»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Дубовицких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353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95736" y="1772816"/>
            <a:ext cx="4392488" cy="453664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«Красавицы снежинки»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Барановых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382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536" y="2276872"/>
            <a:ext cx="3862247" cy="360040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20151231_133823.jpg"/>
          <p:cNvPicPr>
            <a:picLocks noChangeAspect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>
          <a:xfrm>
            <a:off x="4932040" y="2276872"/>
            <a:ext cx="3456384" cy="361089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ru-RU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Хочется сказать огромные слова благодарности всем родителям, которые приняли участие в оформлении группы к новогоднему празднику, и приложили творчество и фантазию в создании таких замечательных поделок совместно с детьми!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361459"/>
          </a:xfrm>
        </p:spPr>
        <p:txBody>
          <a:bodyPr/>
          <a:lstStyle/>
          <a:p>
            <a:pPr algn="just">
              <a:buNone/>
            </a:pPr>
            <a:r>
              <a:rPr lang="ru-RU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И </a:t>
            </a: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наша работа:«Новогоднее оформление группы» заняла 2 место на Всероссийском конкурсе «Мои таланты». Чему мы очень-очень рады!</a:t>
            </a:r>
          </a:p>
          <a:p>
            <a:endParaRPr lang="ru-RU" dirty="0"/>
          </a:p>
        </p:txBody>
      </p:sp>
      <p:pic>
        <p:nvPicPr>
          <p:cNvPr id="4" name="Рисунок 3" descr="z14113d2016011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55976" y="2276872"/>
            <a:ext cx="3744416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4867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10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Новый Год – это радость повсюду,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Новый Год – ожидание чуда…</a:t>
            </a:r>
            <a:r>
              <a:rPr lang="ru-RU" sz="1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0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b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Каждый педагог перед новогодним праздником старается создать сказочную и волшебную атмосферу в группе, чтобы порадовать своих воспитанников, их родителей, коллег.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предверии новогоднего утренника было очень много интересных идей, задумок по оформлению группы. Большую помощь в этом оказали родители,  которые совместно с детьми изготавливали поделки своими руками для украшения нашей средней группы № 6 «Подсолнушки».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дети радовались и гордились тем, что они делали это вместе с мамой, папой, сестренкой, братиком. Сколько радости и впечатлений было от совместных поделок!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Приглашаем посмотреть эти «Новогодние фантазии».</a:t>
            </a:r>
          </a:p>
          <a:p>
            <a:pPr algn="just">
              <a:buNone/>
            </a:pPr>
            <a:endParaRPr lang="ru-RU" sz="1800" b="1" dirty="0" smtClean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_20151231_13103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-10000" contrast="10000"/>
          </a:blip>
          <a:stretch>
            <a:fillRect/>
          </a:stretch>
        </p:blipFill>
        <p:spPr>
          <a:xfrm>
            <a:off x="467544" y="1196752"/>
            <a:ext cx="8229600" cy="460851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«Весёлый снеговик»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Исаевых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081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59832" y="1556792"/>
            <a:ext cx="2952328" cy="474102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«Зимняя сказка»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Колпаковых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280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19672" y="1772816"/>
            <a:ext cx="5897628" cy="398904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«Сказочный лес»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Кондратьевых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121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835696" y="1628800"/>
            <a:ext cx="5472609" cy="4393503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«Снеговик и ёлочка»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Памурзиных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200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75656" y="1700808"/>
            <a:ext cx="5843632" cy="453650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«Красавица снегурочка»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Шаталовых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234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339752" y="1628800"/>
            <a:ext cx="4145508" cy="460780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«Вокруг ёлочки»</a:t>
            </a:r>
            <a:b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5E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Шолгиных</a:t>
            </a:r>
            <a:endParaRPr lang="ru-RU" b="1" i="1" dirty="0">
              <a:solidFill>
                <a:srgbClr val="005EA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1231_13244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54691" y="1600200"/>
            <a:ext cx="6034617" cy="4525963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244</Words>
  <Application>Microsoft Office PowerPoint</Application>
  <PresentationFormat>Экран (4:3)</PresentationFormat>
  <Paragraphs>28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«Новогодние фантазии»  (совместные поделки родителей и детей средней группы № 6 «Подсолнушки»)</vt:lpstr>
      <vt:lpstr>Слайд 2</vt:lpstr>
      <vt:lpstr>Слайд 3</vt:lpstr>
      <vt:lpstr>«Весёлый снеговик» Семья Исаевых</vt:lpstr>
      <vt:lpstr>«Зимняя сказка» Семья Колпаковых</vt:lpstr>
      <vt:lpstr>«Сказочный лес» Семья Кондратьевых</vt:lpstr>
      <vt:lpstr>«Снеговик и ёлочка» Семья Памурзиных</vt:lpstr>
      <vt:lpstr>«Красавица снегурочка» Семья Шаталовых</vt:lpstr>
      <vt:lpstr>«Вокруг ёлочки» Семья Шолгиных</vt:lpstr>
      <vt:lpstr>«Волшебная ёлочка» Семья Бурматновых</vt:lpstr>
      <vt:lpstr>«Новогодняя ёлочка» Семья Безгиных</vt:lpstr>
      <vt:lpstr>«В зимнем лесу» Семья Антоновых</vt:lpstr>
      <vt:lpstr>«Новогодний шарик» Семья Дубовицких</vt:lpstr>
      <vt:lpstr>«Красавицы снежинки» Семья Барановых</vt:lpstr>
      <vt:lpstr>Слайд 15</vt:lpstr>
      <vt:lpstr>Слайд 16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«Новогоднее оформление группы»</dc:title>
  <dc:creator>Дом</dc:creator>
  <cp:lastModifiedBy>Сказка</cp:lastModifiedBy>
  <cp:revision>24</cp:revision>
  <dcterms:created xsi:type="dcterms:W3CDTF">2016-01-06T10:29:39Z</dcterms:created>
  <dcterms:modified xsi:type="dcterms:W3CDTF">2016-02-05T04:38:29Z</dcterms:modified>
</cp:coreProperties>
</file>