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80" r:id="rId4"/>
    <p:sldId id="258" r:id="rId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F8B605-EA0B-47EA-8990-BC81F773AF8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FD85CD-A8AC-4F2D-A2E5-D51F7CBBDB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E7DCD-6C26-4C3A-9B7A-D9695D93BD21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7D424-302D-4E81-896A-02D3A70BF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04723-B417-4585-922F-5F1CAB8823D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9BD51-4FAD-4766-81B0-3D19DA9DF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ACA0F-9B9C-4D9F-A5D2-F86B7245D024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A84D6-B949-4BEB-9353-F412EA2C74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B59A343-87A8-4B1F-A80D-AE8D7B6BA356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B7F46D-A9DA-4F6D-9C23-383F932A8A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3BAF4-571F-4BFA-883A-29CF02C6609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508ED-6BCB-453E-9662-D5AD8E2EC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BF5E-1665-45CB-9DF4-2EDD630FA81D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CA244-1B06-4810-AFFC-D74E2AF63D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BCB6D-89B7-4730-845C-A492C2446402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38E79-05D0-4787-834B-76363CD50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998DCD2-B25A-4204-B085-1932C66167A2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BB691C-5DD1-408C-B176-012FA72A58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2FA4-3D74-45DE-9859-F41A0EEE8941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2EDD6-9FDB-4ACD-A2DD-D87DD11C3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C5D115-3F6A-4F89-BA3D-AB33F38F5497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8FAECA-A73C-4B5F-ADCE-6183D3A2D6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BBE6C6E-F6B8-4EED-83A9-BFC9C6C3075E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283CEB41-10FD-47FE-9893-216D7ACEE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9" r:id="rId2"/>
    <p:sldLayoutId id="2147483721" r:id="rId3"/>
    <p:sldLayoutId id="2147483718" r:id="rId4"/>
    <p:sldLayoutId id="2147483717" r:id="rId5"/>
    <p:sldLayoutId id="2147483716" r:id="rId6"/>
    <p:sldLayoutId id="2147483722" r:id="rId7"/>
    <p:sldLayoutId id="2147483715" r:id="rId8"/>
    <p:sldLayoutId id="2147483723" r:id="rId9"/>
    <p:sldLayoutId id="2147483714" r:id="rId10"/>
    <p:sldLayoutId id="214748371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13" y="1820863"/>
            <a:ext cx="77724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i="1" dirty="0" smtClean="0">
                <a:solidFill>
                  <a:srgbClr val="FF0000"/>
                </a:solidFill>
              </a:rPr>
              <a:t>Народные промыслы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13" y="3684588"/>
            <a:ext cx="7772400" cy="1905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3315" name="Рисунок 3" descr="http://tovari.rubrido.ru/images/normal/731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3716338"/>
            <a:ext cx="18716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4" descr="https://encrypted-tbn1.gstatic.com/images?q=tbn:ANd9GcR81MDb6VfzpNIydCPTfNPsx9j3yWwXzDC7kh56y-EIbU3SKHv3r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3" y="1052513"/>
            <a:ext cx="2595562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Рисунок 5" descr="https://encrypted-tbn1.gstatic.com/images?q=tbn:ANd9GcRlROlxoe1EfA_dl8YY9ovjmNsXQrJEfjpK4PoPC7hGborRxG6u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0425" y="4402138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Рисунок 6" descr="https://encrypted-tbn1.gstatic.com/images?q=tbn:ANd9GcQCVERqK2AnonMoFJLJJ5PLmclI7wCCD0LMozOkcla1m9VRafVN-A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98800" y="425450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7200" dirty="0" smtClean="0">
                <a:solidFill>
                  <a:srgbClr val="FF0000"/>
                </a:solidFill>
              </a:rPr>
              <a:t>  Хохлома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14338" name="Объект 4"/>
          <p:cNvSpPr>
            <a:spLocks noGrp="1"/>
          </p:cNvSpPr>
          <p:nvPr>
            <p:ph idx="1"/>
          </p:nvPr>
        </p:nvSpPr>
        <p:spPr>
          <a:xfrm>
            <a:off x="323850" y="465138"/>
            <a:ext cx="8496300" cy="4548187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ru-RU" sz="1800" smtClean="0"/>
              <a:t>Хохломская роспись, русский народны художественный промысел. Возник в 17 веке. Название происходит от села Хохлома. Декоративная роспись на деревянных изделиях (посуда, мебель) отличается тонким растительным узором, выполненным красным и черным (реже зеленым) тонами и золотом по золотистому фону. </a:t>
            </a:r>
          </a:p>
          <a:p>
            <a:pPr marL="0" indent="0">
              <a:buFont typeface="Wingdings 2" pitchFamily="18" charset="2"/>
              <a:buNone/>
            </a:pPr>
            <a:r>
              <a:rPr lang="ru-RU" sz="1800" smtClean="0"/>
              <a:t>Посуда Хохломы создает ощущение </a:t>
            </a:r>
          </a:p>
          <a:p>
            <a:pPr marL="0" indent="0">
              <a:buFont typeface="Wingdings 2" pitchFamily="18" charset="2"/>
              <a:buNone/>
            </a:pPr>
            <a:r>
              <a:rPr lang="ru-RU" sz="1800" smtClean="0"/>
              <a:t>Жаркого пламени. Она практична и нарядна.</a:t>
            </a:r>
          </a:p>
        </p:txBody>
      </p:sp>
      <p:pic>
        <p:nvPicPr>
          <p:cNvPr id="14339" name="Рисунок 6" descr="https://encrypted-tbn2.gstatic.com/images?q=tbn:ANd9GcTT6ImQfZfBEQGDS2y1pNgw_zfSNNOXbC3vWCabwRsgs9gnSkGcxw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43663" y="1989138"/>
            <a:ext cx="18478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7" descr="https://encrypted-tbn1.gstatic.com/images?q=tbn:ANd9GcS4UOwy16HKnGujT11U4Ui_rGuLYAkRraVRq8Vef2baTG9Ek36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3644900"/>
            <a:ext cx="18796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" descr="http://image026.mylivepage.ru/chunk26/5752670/2860/%D0%9B%D0%BE%D0%B6%D0%BA%D0%B0-%D1%85%D0%BE%D1%85%D0%BB%D0%BE%D0%BC%D0%B0-%D0%B4%D0%B5%D1%8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79838" y="2997200"/>
            <a:ext cx="11826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/>
          </p:nvPr>
        </p:nvSpPr>
        <p:spPr bwMode="auto">
          <a:xfrm>
            <a:off x="503238" y="4986338"/>
            <a:ext cx="8183562" cy="105092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smtClean="0">
                <a:effectLst/>
                <a:latin typeface="Arial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47107" name="Rectangle 3"/>
          <p:cNvSpPr>
            <a:spLocks noGrp="1"/>
          </p:cNvSpPr>
          <p:nvPr>
            <p:ph type="body" idx="1"/>
          </p:nvPr>
        </p:nvSpPr>
        <p:spPr>
          <a:xfrm>
            <a:off x="503238" y="530225"/>
            <a:ext cx="8183562" cy="4187825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7108" name="Picture 4" descr="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4300" y="549275"/>
            <a:ext cx="4608513" cy="2519363"/>
          </a:xfrm>
          <a:prstGeom prst="rect">
            <a:avLst/>
          </a:prstGeom>
          <a:noFill/>
        </p:spPr>
      </p:pic>
      <p:pic>
        <p:nvPicPr>
          <p:cNvPr id="47109" name="Picture 5" descr="i (5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95936" y="3573016"/>
            <a:ext cx="4608512" cy="2016125"/>
          </a:xfrm>
          <a:prstGeom prst="rect">
            <a:avLst/>
          </a:prstGeom>
          <a:noFill/>
        </p:spPr>
      </p:pic>
      <p:pic>
        <p:nvPicPr>
          <p:cNvPr id="47110" name="Picture 6" descr="24f6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750" y="620713"/>
            <a:ext cx="2962275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41888"/>
            <a:ext cx="8183562" cy="93503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Хохломская роспись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5362" name="Объект 3" descr="https://encrypted-tbn3.gstatic.com/images?q=tbn:ANd9GcSDrr4BVpcicYWEO1d_jU5CK2JiOudAh3IzYq624AP5KhCWZA2i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971550" y="765175"/>
            <a:ext cx="2324100" cy="1971675"/>
          </a:xfrm>
        </p:spPr>
      </p:pic>
      <p:pic>
        <p:nvPicPr>
          <p:cNvPr id="15363" name="Picture 2" descr="http://static3.depositphotos.com/1006438/212/v/950/depositphotos_2127627-Vector-hohlom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3213" y="3186113"/>
            <a:ext cx="4537075" cy="197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https://encrypted-tbn3.gstatic.com/images?q=tbn:ANd9GcRop1sokDzybh98w8r_CLGpoFy4zujhJfEpXbmmy89nwpjRYKN0K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59450" y="765175"/>
            <a:ext cx="22574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6" descr="https://encrypted-tbn1.gstatic.com/images?q=tbn:ANd9GcTPQPi88uh46wPqh622wvSKP3M6n35hfl7kzW6rr2y7UJrXgwDNEA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8638" y="3041650"/>
            <a:ext cx="1522412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249</TotalTime>
  <Words>68</Words>
  <Application>Microsoft Office PowerPoint</Application>
  <PresentationFormat>Экран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Аспект</vt:lpstr>
      <vt:lpstr>Народные промыслы</vt:lpstr>
      <vt:lpstr>  Хохлома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Хохломская роспись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промыслы</dc:title>
  <dc:creator>Becs</dc:creator>
  <cp:lastModifiedBy>Сказка</cp:lastModifiedBy>
  <cp:revision>26</cp:revision>
  <dcterms:created xsi:type="dcterms:W3CDTF">2013-02-20T15:00:34Z</dcterms:created>
  <dcterms:modified xsi:type="dcterms:W3CDTF">2015-11-12T11:31:37Z</dcterms:modified>
</cp:coreProperties>
</file>