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82" r:id="rId3"/>
    <p:sldId id="261" r:id="rId4"/>
    <p:sldId id="262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F8B605-EA0B-47EA-8990-BC81F773AF8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FD85CD-A8AC-4F2D-A2E5-D51F7CBBD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E7DCD-6C26-4C3A-9B7A-D9695D93BD21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7D424-302D-4E81-896A-02D3A70BF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04723-B417-4585-922F-5F1CAB8823D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9BD51-4FAD-4766-81B0-3D19DA9DF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ACA0F-9B9C-4D9F-A5D2-F86B7245D024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A84D6-B949-4BEB-9353-F412EA2C7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59A343-87A8-4B1F-A80D-AE8D7B6BA35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B7F46D-A9DA-4F6D-9C23-383F932A8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3BAF4-571F-4BFA-883A-29CF02C6609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508ED-6BCB-453E-9662-D5AD8E2EC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BF5E-1665-45CB-9DF4-2EDD630FA81D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CA244-1B06-4810-AFFC-D74E2AF63D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BCB6D-89B7-4730-845C-A492C2446402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38E79-05D0-4787-834B-76363CD50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98DCD2-B25A-4204-B085-1932C66167A2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BB691C-5DD1-408C-B176-012FA72A5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2FA4-3D74-45DE-9859-F41A0EEE8941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2EDD6-9FDB-4ACD-A2DD-D87DD11C3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C5D115-3F6A-4F89-BA3D-AB33F38F5497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8FAECA-A73C-4B5F-ADCE-6183D3A2D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BBE6C6E-F6B8-4EED-83A9-BFC9C6C3075E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83CEB41-10FD-47FE-9893-216D7ACEE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22" r:id="rId7"/>
    <p:sldLayoutId id="2147483715" r:id="rId8"/>
    <p:sldLayoutId id="2147483723" r:id="rId9"/>
    <p:sldLayoutId id="2147483714" r:id="rId10"/>
    <p:sldLayoutId id="214748371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FF0000"/>
                </a:solidFill>
              </a:rPr>
              <a:t>Народные промыслы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13" y="3684588"/>
            <a:ext cx="7772400" cy="1905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3315" name="Рисунок 3" descr="http://tovari.rubrido.ru/images/normal/73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3716338"/>
            <a:ext cx="18716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4" descr="https://encrypted-tbn1.gstatic.com/images?q=tbn:ANd9GcR81MDb6VfzpNIydCPTfNPsx9j3yWwXzDC7kh56y-EIbU3SKHv3r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3" y="1052513"/>
            <a:ext cx="25955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5" descr="https://encrypted-tbn1.gstatic.com/images?q=tbn:ANd9GcRlROlxoe1EfA_dl8YY9ovjmNsXQrJEfjpK4PoPC7hGborRxG6u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425" y="440213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6" descr="https://encrypted-tbn1.gstatic.com/images?q=tbn:ANd9GcQCVERqK2AnonMoFJLJJ5PLmclI7wCCD0LMozOkcla1m9VRafVN-A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98800" y="42545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  <a:latin typeface="Arial" charset="0"/>
              </a:rPr>
              <a:t>                        </a:t>
            </a:r>
          </a:p>
        </p:txBody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9156" name="Picture 4" descr="i (3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052513"/>
            <a:ext cx="3960813" cy="3097212"/>
          </a:xfrm>
          <a:prstGeom prst="rect">
            <a:avLst/>
          </a:prstGeom>
          <a:noFill/>
        </p:spPr>
      </p:pic>
      <p:pic>
        <p:nvPicPr>
          <p:cNvPr id="49157" name="Picture 5" descr="i (1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4300" y="1700213"/>
            <a:ext cx="4608513" cy="32400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7200" dirty="0" smtClean="0">
                <a:solidFill>
                  <a:srgbClr val="0070C0"/>
                </a:solidFill>
              </a:rPr>
              <a:t>Гжель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ru-RU" sz="1800" smtClean="0"/>
              <a:t>Гжель народный керамический промысел. Необыкновенная фарфоровая посуда сине0белого цвета завораживает взор. Живописный регион Гжель расположен в Подмосковье. Голубая сказка, воплощенная мастерами Гжели в изящной посуде радует глаз и греет душу. Традиционный орнамент используемый мастерами синие и голубые цветы, листья, злаки и гжельская роза.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3068638"/>
            <a:ext cx="3281362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0425" y="2276475"/>
            <a:ext cx="230346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33850" y="3783013"/>
            <a:ext cx="209867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70C0"/>
                </a:solidFill>
              </a:rPr>
              <a:t>Гжельская роспись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55453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11938" y="3284538"/>
            <a:ext cx="20669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188" y="620713"/>
            <a:ext cx="2420937" cy="232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6600" y="1916113"/>
            <a:ext cx="223520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8313" y="3284538"/>
            <a:ext cx="23145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24525" y="928688"/>
            <a:ext cx="27336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249</TotalTime>
  <Words>57</Words>
  <Application>Microsoft Office PowerPoint</Application>
  <PresentationFormat>Экран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Аспект</vt:lpstr>
      <vt:lpstr>Народные промыслы</vt:lpstr>
      <vt:lpstr>                        </vt:lpstr>
      <vt:lpstr>Гжель</vt:lpstr>
      <vt:lpstr>Гжельская роспись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промыслы</dc:title>
  <dc:creator>Becs</dc:creator>
  <cp:lastModifiedBy>Сказка</cp:lastModifiedBy>
  <cp:revision>26</cp:revision>
  <dcterms:created xsi:type="dcterms:W3CDTF">2013-02-20T15:00:34Z</dcterms:created>
  <dcterms:modified xsi:type="dcterms:W3CDTF">2015-11-12T11:32:26Z</dcterms:modified>
</cp:coreProperties>
</file>