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81" r:id="rId3"/>
    <p:sldId id="263" r:id="rId4"/>
    <p:sldId id="264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F8B605-EA0B-47EA-8990-BC81F773AF8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FD85CD-A8AC-4F2D-A2E5-D51F7CBBDB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E7DCD-6C26-4C3A-9B7A-D9695D93BD21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7D424-302D-4E81-896A-02D3A70BF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04723-B417-4585-922F-5F1CAB8823D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9BD51-4FAD-4766-81B0-3D19DA9DF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ACA0F-9B9C-4D9F-A5D2-F86B7245D024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A84D6-B949-4BEB-9353-F412EA2C7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59A343-87A8-4B1F-A80D-AE8D7B6BA35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B7F46D-A9DA-4F6D-9C23-383F932A8A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3BAF4-571F-4BFA-883A-29CF02C6609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508ED-6BCB-453E-9662-D5AD8E2EC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BF5E-1665-45CB-9DF4-2EDD630FA81D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CA244-1B06-4810-AFFC-D74E2AF63D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BCB6D-89B7-4730-845C-A492C2446402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38E79-05D0-4787-834B-76363CD50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98DCD2-B25A-4204-B085-1932C66167A2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BB691C-5DD1-408C-B176-012FA72A5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2FA4-3D74-45DE-9859-F41A0EEE8941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2EDD6-9FDB-4ACD-A2DD-D87DD11C3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C5D115-3F6A-4F89-BA3D-AB33F38F5497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8FAECA-A73C-4B5F-ADCE-6183D3A2D6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BBE6C6E-F6B8-4EED-83A9-BFC9C6C3075E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83CEB41-10FD-47FE-9893-216D7ACEE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22" r:id="rId7"/>
    <p:sldLayoutId id="2147483715" r:id="rId8"/>
    <p:sldLayoutId id="2147483723" r:id="rId9"/>
    <p:sldLayoutId id="2147483714" r:id="rId10"/>
    <p:sldLayoutId id="214748371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://ru.wikipedia.org/wiki/XIX_%D0%B2%D0%B5%D0%BA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://ru.wikipedia.org/wiki/%D0%9F%D1%80%D0%BE%D0%BC%D1%8B%D1%81%D0%B5%D0%BB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ru.wikipedia.org/wiki/%D0%96%D0%B8%D0%B2%D0%BE%D0%BF%D0%B8%D1%81%D1%8C" TargetMode="External"/><Relationship Id="rId4" Type="http://schemas.openxmlformats.org/officeDocument/2006/relationships/hyperlink" Target="http://ru.wikipedia.org/wiki/%D0%93%D0%BE%D1%80%D0%BE%D0%B4%D0%B5%D1%86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i="1" dirty="0" smtClean="0">
                <a:solidFill>
                  <a:srgbClr val="FF0000"/>
                </a:solidFill>
              </a:rPr>
              <a:t>Народные промыслы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13" y="3684588"/>
            <a:ext cx="7772400" cy="1905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3315" name="Рисунок 3" descr="http://tovari.rubrido.ru/images/normal/73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3716338"/>
            <a:ext cx="18716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4" descr="https://encrypted-tbn1.gstatic.com/images?q=tbn:ANd9GcR81MDb6VfzpNIydCPTfNPsx9j3yWwXzDC7kh56y-EIbU3SKHv3r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3" y="1052513"/>
            <a:ext cx="259556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Рисунок 5" descr="https://encrypted-tbn1.gstatic.com/images?q=tbn:ANd9GcRlROlxoe1EfA_dl8YY9ovjmNsXQrJEfjpK4PoPC7hGborRxG6u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425" y="440213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исунок 6" descr="https://encrypted-tbn1.gstatic.com/images?q=tbn:ANd9GcQCVERqK2AnonMoFJLJJ5PLmclI7wCCD0LMozOkcla1m9VRafVN-A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98800" y="42545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  <a:latin typeface="Arial" charset="0"/>
              </a:rPr>
              <a:t>Родина городецкой росписи</a:t>
            </a:r>
          </a:p>
        </p:txBody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8132" name="Picture 4" descr="52vh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679450"/>
            <a:ext cx="7704137" cy="4405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Городецкая роспись</a:t>
            </a:r>
            <a:endParaRPr lang="ru-RU" sz="48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ru-RU" sz="1800" b="1" smtClean="0"/>
              <a:t>Городецкая роспись</a:t>
            </a:r>
            <a:r>
              <a:rPr lang="ru-RU" sz="1800" smtClean="0"/>
              <a:t> — русский народный художественный </a:t>
            </a:r>
            <a:r>
              <a:rPr lang="ru-RU" sz="1800" smtClean="0">
                <a:hlinkClick r:id="rId2" tooltip="Промысел"/>
              </a:rPr>
              <a:t>промысел</a:t>
            </a:r>
            <a:r>
              <a:rPr lang="ru-RU" sz="1800" smtClean="0"/>
              <a:t>. Существует с середины </a:t>
            </a:r>
            <a:r>
              <a:rPr lang="ru-RU" sz="1800" smtClean="0">
                <a:hlinkClick r:id="rId3" tooltip="XIX век"/>
              </a:rPr>
              <a:t>XIX века</a:t>
            </a:r>
            <a:r>
              <a:rPr lang="ru-RU" sz="1800" smtClean="0"/>
              <a:t> в районе города </a:t>
            </a:r>
            <a:r>
              <a:rPr lang="ru-RU" sz="1800" u="sng" smtClean="0">
                <a:hlinkClick r:id="rId4" tooltip="Городец"/>
              </a:rPr>
              <a:t>Городец</a:t>
            </a:r>
            <a:r>
              <a:rPr lang="ru-RU" sz="1800" smtClean="0"/>
              <a:t>. Яркая, лаконичная городецкая </a:t>
            </a:r>
            <a:r>
              <a:rPr lang="ru-RU" sz="1800" smtClean="0">
                <a:hlinkClick r:id="rId5" tooltip="Живопись"/>
              </a:rPr>
              <a:t>роспись</a:t>
            </a:r>
            <a:r>
              <a:rPr lang="ru-RU" sz="1800" smtClean="0"/>
              <a:t> (жанровые сцены, фигурки коней, петухов, цветочные узоры), выполненная свободным мазком с белой и черной графической обводкой, украшала прялки, мебель, ставни, двери.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9750" y="2708275"/>
            <a:ext cx="17907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88125" y="2286000"/>
            <a:ext cx="20002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397250" y="3343275"/>
            <a:ext cx="23336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ъект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ru-RU" sz="1800" b="1" smtClean="0"/>
              <a:t>Основные приемы городецкой росписи</a:t>
            </a:r>
            <a:endParaRPr lang="ru-RU" sz="1800" smtClean="0"/>
          </a:p>
          <a:p>
            <a:r>
              <a:rPr lang="ru-RU" sz="1800" smtClean="0"/>
              <a:t> </a:t>
            </a:r>
          </a:p>
          <a:p>
            <a:endParaRPr lang="ru-RU" smtClean="0"/>
          </a:p>
        </p:txBody>
      </p:sp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1165225"/>
            <a:ext cx="255746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1863" y="1223963"/>
            <a:ext cx="2297112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14713" y="2781300"/>
            <a:ext cx="2236787" cy="36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249</TotalTime>
  <Words>13</Words>
  <Application>Microsoft Office PowerPoint</Application>
  <PresentationFormat>Экран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Аспект</vt:lpstr>
      <vt:lpstr>Народные промыслы</vt:lpstr>
      <vt:lpstr>Родина городецкой росписи</vt:lpstr>
      <vt:lpstr>Городецкая роспись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промыслы</dc:title>
  <dc:creator>Becs</dc:creator>
  <cp:lastModifiedBy>Сказка</cp:lastModifiedBy>
  <cp:revision>26</cp:revision>
  <dcterms:created xsi:type="dcterms:W3CDTF">2013-02-20T15:00:34Z</dcterms:created>
  <dcterms:modified xsi:type="dcterms:W3CDTF">2015-11-12T11:32:53Z</dcterms:modified>
</cp:coreProperties>
</file>