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7" r:id="rId3"/>
    <p:sldId id="279" r:id="rId4"/>
    <p:sldId id="278" r:id="rId5"/>
    <p:sldId id="276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F8B605-EA0B-47EA-8990-BC81F773AF8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FD85CD-A8AC-4F2D-A2E5-D51F7CBBD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E7DCD-6C26-4C3A-9B7A-D9695D93BD2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7D424-302D-4E81-896A-02D3A70BF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4723-B417-4585-922F-5F1CAB8823D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BD51-4FAD-4766-81B0-3D19DA9DF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CA0F-9B9C-4D9F-A5D2-F86B7245D024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84D6-B949-4BEB-9353-F412EA2C7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59A343-87A8-4B1F-A80D-AE8D7B6BA35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7F46D-A9DA-4F6D-9C23-383F932A8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BAF4-571F-4BFA-883A-29CF02C6609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08ED-6BCB-453E-9662-D5AD8E2EC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BF5E-1665-45CB-9DF4-2EDD630FA81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A244-1B06-4810-AFFC-D74E2AF63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CB6D-89B7-4730-845C-A492C244640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8E79-05D0-4787-834B-76363CD50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98DCD2-B25A-4204-B085-1932C66167A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B691C-5DD1-408C-B176-012FA72A5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2FA4-3D74-45DE-9859-F41A0EEE894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EDD6-9FDB-4ACD-A2DD-D87DD11C3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5D115-3F6A-4F89-BA3D-AB33F38F5497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8FAECA-A73C-4B5F-ADCE-6183D3A2D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BBE6C6E-F6B8-4EED-83A9-BFC9C6C3075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83CEB41-10FD-47FE-9893-216D7ACEE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15" r:id="rId8"/>
    <p:sldLayoutId id="2147483723" r:id="rId9"/>
    <p:sldLayoutId id="2147483714" r:id="rId10"/>
    <p:sldLayoutId id="21474837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2%D1%83%D0%BB%D1%8C%D1%81%D0%BA%D0%B0%D1%8F_%D0%BE%D0%B1%D0%BB%D0%B0%D1%81%D1%82%D1%8C" TargetMode="External"/><Relationship Id="rId2" Type="http://schemas.openxmlformats.org/officeDocument/2006/relationships/hyperlink" Target="http://ru.wikipedia.org/wiki/%D0%9D%D0%B0%D1%80%D0%BE%D0%B4%D0%BD%D1%8B%D0%B5_%D1%85%D1%83%D0%B4%D0%BE%D0%B6%D0%B5%D1%81%D1%82%D0%B2%D0%B5%D0%BD%D0%BD%D1%8B%D0%B5_%D0%BF%D1%80%D0%BE%D0%BC%D1%8B%D1%81%D0%BB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ru.wikipedia.org/w/index.php?title=%D0%A4%D0%B8%D0%BB%D0%B8%D0%BC%D0%BE%D0%BD%D0%BE%D0%B2%D0%BE_(%D0%A2%D1%83%D0%BB%D1%8C%D1%81%D0%BA%D0%B0%D1%8F_%D0%BE%D0%B1%D0%BB%D0%B0%D1%81%D1%82%D1%8C)&amp;action=edit&amp;redlink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7724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0000"/>
                </a:solidFill>
              </a:rPr>
              <a:t>Народные промыслы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1905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4983163"/>
            <a:ext cx="8183562" cy="10525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        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60032" y="2708920"/>
            <a:ext cx="3600400" cy="2448272"/>
          </a:xfrm>
        </p:spPr>
      </p:pic>
      <p:sp>
        <p:nvSpPr>
          <p:cNvPr id="4" name="Прямоугольник 3"/>
          <p:cNvSpPr/>
          <p:nvPr/>
        </p:nvSpPr>
        <p:spPr>
          <a:xfrm>
            <a:off x="364224" y="476672"/>
            <a:ext cx="8384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Филимоновская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игрушка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348880"/>
            <a:ext cx="4104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Материал - </a:t>
            </a:r>
            <a:r>
              <a:rPr lang="ru-RU" sz="2400" dirty="0" smtClean="0"/>
              <a:t>терракотовая глина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Цвет </a:t>
            </a:r>
            <a:r>
              <a:rPr lang="ru-RU" sz="2400" dirty="0" smtClean="0"/>
              <a:t>- яркие полоски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Сюжет </a:t>
            </a:r>
            <a:r>
              <a:rPr lang="ru-RU" sz="2400" dirty="0" smtClean="0"/>
              <a:t>– </a:t>
            </a:r>
            <a:r>
              <a:rPr lang="ru-RU" sz="2400" dirty="0" err="1" smtClean="0"/>
              <a:t>чудо-звери</a:t>
            </a:r>
            <a:r>
              <a:rPr lang="ru-RU" sz="2400" dirty="0" smtClean="0"/>
              <a:t>, птицы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>
                <a:solidFill>
                  <a:srgbClr val="FF0000"/>
                </a:solidFill>
              </a:rPr>
              <a:t>Особенности </a:t>
            </a:r>
            <a:r>
              <a:rPr lang="ru-RU" sz="2400" dirty="0" smtClean="0"/>
              <a:t>– игрушки, свистульки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  <a:latin typeface="Arial" charset="0"/>
              </a:rPr>
              <a:t> </a:t>
            </a:r>
          </a:p>
        </p:txBody>
      </p:sp>
      <p:pic>
        <p:nvPicPr>
          <p:cNvPr id="46084" name="Picture 4" descr="0029-029-Segodnja-v-Odoeve-otkryta-igrushechnaja-masterskaj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404813"/>
            <a:ext cx="5832475" cy="5143500"/>
          </a:xfrm>
          <a:prstGeom prst="rect">
            <a:avLst/>
          </a:prstGeom>
          <a:noFill/>
        </p:spPr>
      </p:pic>
      <p:pic>
        <p:nvPicPr>
          <p:cNvPr id="46085" name="Picture 5" descr="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2636838"/>
            <a:ext cx="2663825" cy="2447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03238" y="4983163"/>
            <a:ext cx="8183562" cy="10525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                                                                    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536" y="476672"/>
            <a:ext cx="2016224" cy="3024336"/>
          </a:xfrm>
        </p:spPr>
      </p:pic>
      <p:sp>
        <p:nvSpPr>
          <p:cNvPr id="5" name="Прямоугольник 4"/>
          <p:cNvSpPr/>
          <p:nvPr/>
        </p:nvSpPr>
        <p:spPr>
          <a:xfrm>
            <a:off x="3995936" y="126876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/>
              <a:t>     Сюжеты </a:t>
            </a:r>
            <a:r>
              <a:rPr lang="ru-RU" sz="2400" dirty="0" err="1" smtClean="0"/>
              <a:t>филимоновской</a:t>
            </a:r>
            <a:r>
              <a:rPr lang="ru-RU" sz="2400" dirty="0" smtClean="0"/>
              <a:t> игрушки традиционны - это барыни, крестьянки, солдаты, танцующие пары, наездники на лошадях; из животных - коровы, бараны, лошадки, медведи; из птиц - курицы, петухи и многое другое. 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852936"/>
            <a:ext cx="18722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338" y="4983163"/>
            <a:ext cx="8018462" cy="132556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err="1">
                <a:solidFill>
                  <a:srgbClr val="00B050"/>
                </a:solidFill>
              </a:rPr>
              <a:t>Филимо́новская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игру́шка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503238" y="530225"/>
            <a:ext cx="7597154" cy="954559"/>
          </a:xfrm>
        </p:spPr>
        <p:txBody>
          <a:bodyPr/>
          <a:lstStyle/>
          <a:p>
            <a:r>
              <a:rPr lang="ru-RU" sz="1800" b="1" dirty="0" err="1" smtClean="0"/>
              <a:t>Филимо́новская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игру́шка</a:t>
            </a:r>
            <a:r>
              <a:rPr lang="ru-RU" sz="1800" dirty="0" smtClean="0"/>
              <a:t> — русский </a:t>
            </a:r>
            <a:r>
              <a:rPr lang="ru-RU" sz="1800" dirty="0" smtClean="0">
                <a:hlinkClick r:id="rId2" tooltip="Народные художественные промыслы"/>
              </a:rPr>
              <a:t>художественный промысел</a:t>
            </a:r>
            <a:r>
              <a:rPr lang="ru-RU" sz="1800" dirty="0" smtClean="0"/>
              <a:t>, сформировавшийся </a:t>
            </a:r>
            <a:r>
              <a:rPr lang="ru-RU" sz="1800" dirty="0" smtClean="0">
                <a:hlinkClick r:id="rId3" tooltip="Тульская область"/>
              </a:rPr>
              <a:t>Тульской области</a:t>
            </a:r>
            <a:r>
              <a:rPr lang="ru-RU" sz="1800" dirty="0" smtClean="0"/>
              <a:t>. Своё название получил от деревни </a:t>
            </a:r>
            <a:r>
              <a:rPr lang="ru-RU" sz="1800" dirty="0" smtClean="0">
                <a:hlinkClick r:id="rId4" tooltip="Филимоново (Тульская область) (страница отсутствует)"/>
              </a:rPr>
              <a:t>Филимоново</a:t>
            </a:r>
            <a:r>
              <a:rPr lang="ru-RU" dirty="0" smtClean="0"/>
              <a:t>.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8338" y="1709738"/>
            <a:ext cx="3665537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3" y="2128838"/>
            <a:ext cx="3743325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257</TotalTime>
  <Words>70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Народные промыслы</vt:lpstr>
      <vt:lpstr>                   </vt:lpstr>
      <vt:lpstr> </vt:lpstr>
      <vt:lpstr>                                                                              </vt:lpstr>
      <vt:lpstr>Филимо́новская игру́шка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Сказка</cp:lastModifiedBy>
  <cp:revision>30</cp:revision>
  <dcterms:created xsi:type="dcterms:W3CDTF">2013-02-20T15:00:34Z</dcterms:created>
  <dcterms:modified xsi:type="dcterms:W3CDTF">2015-11-12T12:07:14Z</dcterms:modified>
</cp:coreProperties>
</file>