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3" r:id="rId3"/>
    <p:sldId id="284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8B605-EA0B-47EA-8990-BC81F773AF8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FD85CD-A8AC-4F2D-A2E5-D51F7CBBD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7DCD-6C26-4C3A-9B7A-D9695D93BD2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7D424-302D-4E81-896A-02D3A70B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4723-B417-4585-922F-5F1CAB8823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BD51-4FAD-4766-81B0-3D19DA9DF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CA0F-9B9C-4D9F-A5D2-F86B7245D02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84D6-B949-4BEB-9353-F412EA2C7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9A343-87A8-4B1F-A80D-AE8D7B6BA35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7F46D-A9DA-4F6D-9C23-383F932A8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BAF4-571F-4BFA-883A-29CF02C6609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08ED-6BCB-453E-9662-D5AD8E2EC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BF5E-1665-45CB-9DF4-2EDD630FA81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A244-1B06-4810-AFFC-D74E2AF63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CB6D-89B7-4730-845C-A492C244640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8E79-05D0-4787-834B-76363CD5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8DCD2-B25A-4204-B085-1932C66167A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B691C-5DD1-408C-B176-012FA72A5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2FA4-3D74-45DE-9859-F41A0EEE894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EDD6-9FDB-4ACD-A2DD-D87DD11C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5D115-3F6A-4F89-BA3D-AB33F38F549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8FAECA-A73C-4B5F-ADCE-6183D3A2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BBE6C6E-F6B8-4EED-83A9-BFC9C6C3075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83CEB41-10FD-47FE-9893-216D7ACEE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15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905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5" name="Рисунок 3" descr="http://tovari.rubrido.ru/images/normal/73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4" descr="https://encrypted-tbn1.gstatic.com/images?q=tbn:ANd9GcR81MDb6VfzpNIydCPTfNPsx9j3yWwXzDC7kh56y-EIbU3SKHv3r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1052513"/>
            <a:ext cx="25955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 descr="https://encrypted-tbn1.gstatic.com/images?q=tbn:ANd9GcRlROlxoe1EfA_dl8YY9ovjmNsXQrJEfjpK4PoPC7hGborRxG6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44021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6" descr="https://encrypted-tbn1.gstatic.com/images?q=tbn:ANd9GcQCVERqK2AnonMoFJLJJ5PLmclI7wCCD0LMozOkcla1m9VRafVN-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8800" y="42545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 </a:t>
            </a:r>
          </a:p>
        </p:txBody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5581650" cy="21066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0180" name="Picture 4" descr="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476250"/>
            <a:ext cx="4752975" cy="3457575"/>
          </a:xfrm>
          <a:prstGeom prst="rect">
            <a:avLst/>
          </a:prstGeom>
          <a:noFill/>
        </p:spPr>
      </p:pic>
      <p:pic>
        <p:nvPicPr>
          <p:cNvPr id="50181" name="Picture 5" descr="86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375" y="3213100"/>
            <a:ext cx="4962525" cy="2663825"/>
          </a:xfrm>
          <a:prstGeom prst="rect">
            <a:avLst/>
          </a:prstGeom>
          <a:noFill/>
        </p:spPr>
      </p:pic>
      <p:pic>
        <p:nvPicPr>
          <p:cNvPr id="50182" name="Picture 6" descr="i (6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1196975"/>
            <a:ext cx="2735263" cy="1655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1204" name="Picture 4" descr="i (6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620713"/>
            <a:ext cx="8137525" cy="5256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Дымковская игрушка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ru-RU" sz="1800" smtClean="0"/>
              <a:t>Дымковская глиняная игрушка – символ русского ремесла. Слобода Дымково стала родиной глиняной игрушки, расписанной и обожжённой в печи. Дымковские игрушки разнообразны: барышни,  лошадки, всадники на конях, расписные птицы. В формах игрушек, росписи и декоративных узорах прослеживается жизнь народа и характерные черты русской национальности.</a:t>
            </a:r>
          </a:p>
        </p:txBody>
      </p:sp>
      <p:pic>
        <p:nvPicPr>
          <p:cNvPr id="16387" name="Рисунок 3" descr="http://www.dekatop.com/wp-content/uploads/2011/04/prom_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708920"/>
            <a:ext cx="2676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AutoShape 2" descr="data:image/jpeg;base64,/9j/4AAQSkZJRgABAQAAAQABAAD/2wCEAAkGBhQQEBQQEBQQEBQUDxQVFRUQFBAUFRUVFBQVFBUUFBUYHCYeFxsmGhUVHy8gIycpLCwsFiAxNTAqNSYrLCkBCQoKDgwOGg8PGiwkHCI1MSkpLC0pKSwuLyosMDUsLC8pLCwsLCwqLDUqNSwpMCwtLDQvKiwqKSwpKSwsLTUpLP/AABEIAO8A0wMBIgACEQEDEQH/xAAcAAACAgMBAQAAAAAAAAAAAAAAAQUGAgQHAwj/xAA+EAACAQIEAwYEBAQFAwUAAAABAgADEQQFEiEGMUETUWFxgZEHIkKhFDKxwVJigtEjM3KSohVj8BZEg5Ph/8QAGgEBAAIDAQAAAAAAAAAAAAAAAAEFAgMEBv/EADIRAAICAQMCAwUIAgMAAAAAAAABAgMRBBIhMVEFE0EiMmFxgRQjkaGxwdHw4fEkQlL/2gAMAwEAAhEDEQA/AOpRxRyTAIQhIAQhHAFCJmtz2jVgdxv5RknHqEIMbc5o0M7ou+hXGrlYgrfyuJi5xi8Nmca5zTcVnHU34oRzI1ihHaKAEcIoAQhHAFaELwMkBEY4pACYzKIyQYmYmZGYmAEUcJIPaEcUgDijhACEJhXqFVZlVnIUkKtrsQNlF9hflvIBQfiVxB2D00Z9C21bE3bmLW685S6XxVairrhQwLKQDUtpDH6gveJ0LAfDft65xuasuJrNbTRH+RRHRAPrt47X3sec5r8YctXD5gi00WnTOFTSEVVXZnDWA25zm+zR372+Trjq5RrdSxh9ST+HVaq+J/G42q7hqFY0u0qFiTTIFRrE7ADUB690tONA7NsQw3KLpAJspNjrDdZz/Ja4fD0iLXRXpH1JJHqrCWrE57Uel2LadO3IWItbby2ErNTapNprnJfaPw62Oy2uS2tLP7m5l/xVNLFrhsaqCk4XRWW4K3+W9QXsRqBuRa06VefN3G9H/JbwdT7gj9TOwfDXiylisHRomqrYinRC1EJs/wAhKhgD+YaQpuL85a6ae+tNlJ4hSqtROMemf15LjHCKbzhCEISQEIQkAIQhJA4oQgCijigGJmMyaYwBxRxTIHvFHCYgIQiVgTa+/WAZKt+UKtXs9gj1GteyAfdmIUepnupjLyMggDxWVZu0oVAiG1R6NSjX7I/92nTbWvoDaVn4u8MjG4EYqhZ3oL2ilN9dJhdrEc9rMPLxlwyjh6hhGqth6YpmtVNSoQWJZiSep2HzGw8ZsYfBrTVkUAIzEhPpXV+YAdATc27yZIPmbhPFEVTS6Ot/6l3v7Ey6aZll3w5annj0grLhxTqVVcDYK6lVS52JDm1u5ZZcXwPWU/IUcX530m3iD+15UayiTnuij1nhOvqhT5VksNdM9jRybJaOMpVcPiFur6dLCwKOqVHBU9DZW9iDznNeJMifK8RTNOsH1DtKNSnqVrX2Y9x8iZ3DLOHxhqQLHU4xFFiRy3qopA8LFv8AcZQPiTkHaYDCYpBd8PgsOtcf9qqtqb+NnVwf9Qnbp4uFaiyj190btRKceh0T4e8SNj8BTr1LdoGanUI2BZLfNbpcFT5kyyTmHwTz7DjDHBatNftalTS22sG35D1sFFxz9J0+dJwMIQhJICOKEAIQjgChCEAURjiMAxMxmRmMAcUcJkD2hCExAGfPPE2e4jA53iK6u3aJiTsSdLU9itNh1UoQPvPoacf+NPCLmoMfSUspRUrBRcqV2Vz4EWF+mkd8EnVOH88TGYaliadwtRA1jzB5Mp8QQR6SS1SifCyhUo5ZSSqrIdVRgrAghWcstweV739Zbu2JmLXINlqs8WrzEUyee0wfbaSQZBt4zvGiXnotOQyTz7EEWO4uD7EEfcSuYfCAI1CogcVMPg8MUblvSqsyn+ljLSVlczdXpu7KRrOt6fWz1BQwdA29ah9TMQfPePf8Hjn/AAzVB2GJPZlxZwabcjbxBHj62n1HTa4BIsSASO64vafOXHuWNgc2rGwKnEHEUtQurK79oAR1s11I8J3Tg/ihMxwq4lBpNytROeioLEi/Ubgg9xmZLJuEISTEIo4SAEIQkgIRQvAC8RjiMAxMUZikgIQhAPaEISAECIQgGHYCZBbRwgBNeqt29JsSt5vxYuHxQpMhZQF1MDuL77DrtaZ11yseIowssjWsyZZaSz0tIDijM3pYdXok/Owu672UqSCD0vtvFwbj6tVKnalmAZdLN1uDqF+vT3nE7krfKw8netJJ6f7RlY7epPsJFZnhxqWoeSujuTyFPD9pXH/PTPDN+LadCp2YBqEH59JA0+HifCbFWuuLwzCibioAhvsQGIDgjodJadUqpxipNcMr43QlJxT5RyD4wUf8HL2fep2NQVDfcOy0Kmlv9x9JavgfTQZe+lwztiWNReqfKqoD5hb38fCZcYcOHMcNWRFHaCo2Ipte3z66lFaXl2NBfUgym/A/EOuY1KQvpbDP2g6Aoy6SfUkf1GYo3eh3SEITIxCEISAEIQkgRhHFACKOKAYmKMxSQEIQgHtCOEgChHFACEIQAnPeJNDipU21nFsoPXSg0W8vlB9Z0O85l/6fr1cRUVabf5rXZvlX8x31H9p2aSClLc5bduH8/gcOuk9m1RzngtfDGaBcBrq/lplk7yQCCot/UB6T3o8UrWpVuyDJUSi7KGt0B3W3dtPWnwuv4P8AC6rG+ouP473vbu6eUwyDhP8ADuajsHOkqAAQLNzvfn3Su1E5vVZgvYyW+lroWiasb8zHBRsJhWrVAi7sxO5PqSTJnJqrYLFBKhAV7BrciD+VvQ/vNfMMuqYKvcXADHQ9tivQHxtsRNbGYt8RUBIBY2VQot12A9TL2atts4x5TXPfJ5CEo09c+Yn9MF4TAmnXphPlQ1C3qKVRbH1e/pOZfA6lpxGOVh866FJ67VKoYe4HtOnthaiVaL7sOzFOp1sQNnHqSD4GV7hDBDD4nF6wq1ajqzkCxYqXJa3jqvtKWHKk3/1PTWSUHFf+vyfZlvhMaVUMLqQw8CDM5kOooQhACEcIAophVxSIQGZFJ5BmUE+V+c8cyzOlh6ZrV3WnTUbsx28AO8+AgGyYjKQnxjy81NGqsBe2s0zp8+eq3pLlhsUlVFqU2V0YXVlIII7wYBmYozFJAQjhAPaEISAEIQgChCOAeGMxAp02duSqT7C8rXDfF5q1uyqhV1E6COh/hPf59/nJLi97YR/HSPdgD9pSM2rIK6tQsAqoRp5al5evKd2lrjP2HHrnD7Yx/JXau6VclJPpjK75L1xhjXpYcdmSupwrEcwLE7Hpe1pocCYt2NRDqZAAbkk2a9rXPeN/SWHHV6a0S2I06LDUGAIJ56QOpvPPIcwo1UIw4CBSLrpC2J5ctjy5yknX/wAhS3fQ9LXdjRSh5fr7xu4uoioTVKBOuu1vvIOnneBpv8gRT/EtM297SK44xpNZaX0oga3ezX39gPcyDXLKjUzVCkoL77dOe3O0va9PWq1KyWM/HHyPJajWz81xrjnb8MnQM01vQLYdvm+V1KkfMAb28biaeIyyniaa1q16D6Bqb8pFtrNf7eci+Es0bsatIfM1NDUQH1uvvb3mGZ5u1fABtriuq1LbA7FlPqdPtODy/K1arUsNls7PO0DtcU0vxz/BK5PklBX106xqkcgrKPcLuZuZrhqVMGszVKW4uaZJBJPVdxKPhcuqNSNdDbQx5EhvlFyRLRw3m34um9CuA5C8z9SnbfxBtv5TZqqVZGThJSceH8Gcvh+rUJxjKO1S549V9TZTA064L4as6d4BJAPirbieOFyhaVW9TEhjfdCVW9+hBPLwntgMjXC9rUpuzHs2ABtttqF7cztKTgMM2IqaQRcgsS3uSfUyNI5TplO5qKXXo+CfEfKpuiqE5Z6dV+R0OvhxSRnpKz2W+hXNj3kA3HLukFnfE/Z4DEYqgpZ6VIkKRcqx2BYD6Re9+5TInBZtVwVbQ5JQEalvcaT9S9xtLRmePpYYq3ZgitfUygbgAWuPq/MZz31/Z9tikvLf9yjt0d61ilXtfmL4/kfL+NzOpXqNVrO1R2Nyzm5J/aY1s1qui0XqVHpoxZUZmKqSLEgHltLj8UeDVwlf8RhQPw9VQ4C8kLc7fy35d3LulCaZ49e5KafHYyapOo/BDiVhXfAsSUdGqUwfpdLFrea3Pms5YJc/hLVRM2oFzputRV7izU2VV9bwSz6FMUZhMjAIRwgHrCEUgDijigBCEIBCZ/hGxCVaS81poV7i2ouR7AD1kBw5wk5qCpXXQqsCFb8zEbjyF5O53munDVatPYhjTB/m16L/AKmVnIM9q4esq1y5p1NP5yTYNsrqT075Y6V2eQ1Brnp3+OCu1nl+fHenxj+v6lw4nyl8TSUUyNSPqsTYNcWO/fMeFMhfDBmqEanCjSu4AFzue/ee+e5ocNQNRQC2oKL8gT1PtNfhXiFsSGWoBrUXuuwIJty6G8opKpahZ949LCWpeiajjy0+e/8ArJHcdZcdS1wCVKhG8CCdJPmDb0kPhc/enR7EBSLMATe4DXvt15mdIdAwKsAQRYg7gjxkBieCaDG6l6fgpBHpflLdWUW1qrURylyjy12lujY7aHhvqQXBCH8Qx3sKLX9StpZaeCoVaVSlS0aWY6tHR+/0IHtNrAZalCn2dMG3UnmSeZJkBwrltSjWragQgGgE/UQwII79r+84tXqHK+Morjv2LbQ6RR0s4zlyucejyRFXD4nC66Olir9VUsDfa6kciRJjg3KHps1aopS66VVtibkEkjoNhJXH8S0KDinUezdQoLaf9VuU36WJV1DIQwIuCDcETrnbJQfsY3dXjqV1WlgrE9+dvRdim0Hq0sxK7kvWsw6NTY3v5Bd/C0jMwpPgcUdPQ3QnkUbof09JZMfxctLE9noDKp0u31A9dPgJM5hltLELpqqG7jyI8iNxK/w+yupzg/ai+qLnximy+NU3HbJLh9/4OZ4zHNWcu9rnu5WAsAJ0x8uWtQSlVF/8NN+RBCjcdxkXR4VwuHPauSQDcdqw0g9O6/rJWjnVB20rVpMb2sGG58O+WOpcLYRhXH2Vx04KbRQnp5uc5e0/jyQ+P4fptR7GmVrPSJOioVJZX3amw7iP/N588cY5MuGxb06eoUzZkDc1VuaHv0m6+k71i8qxFLGdrTVnDVdQZeVmNyrd3UbyN+LnBCYnCviqQtWoA1Db60AvUBHfYav6fGVmnt3RcJRxt4XyLrV0eXYrYz3KfL+Z89lbTcy7EFKtOouzLURh33VgR9xNeoJZfh3w+2Mx9FACURxVqnoEQg2PmQF9Z0Gg+kzFGYpkYDjhCAekIQmIFCEJICBMJ4ZgSKNQjn2T289JkN4WTKKy0iCxuSMcFUoqdTl2qC3U69YHtt5ylY3M+1pU0YEPS1KW7xsAPPadEwWLWlhqb1mCAUkuW2+kSLr4HA4ly4amXPPRU0knvK9T6Tt0koRjFyi8R5T7PGP0OLXQlOyWJLL4fx5JbC01xeEQVdw9JCbHe9gbg995sZLlNLDqy0tyT8zEgnbkD3eUwyyitKmtNL2RQBfn6yq5B2tHHdmQ3zMwqDoV3Ov9DeVupnGFqlt6vGexb6OudtE4b8bVnHct2fZ2MLS1W1Mxsi956k+AlDxOfV6jamquD0CEqB5ASa4/U6qLfTpcetwf0tI/hrC0qjOKoDHSNIJt33t48pcxlVpdK9RKOcdcLL64PLamVt+p8mLx/ckvwrxK1RuwrHUSDoY8zYXKnv26+E26vEmlsSCotQW6/wAxG1j/AFWlPqJ2OJ+Q30Vhpt4MLSz59w21TtjSK3rFDZri2k3bfxIE49VWnZXOHEZcv5Fl4fdmm2NnMorEfnkplbCVHpPinIsXub82u1iR6ywfD3HMTVp3ugVWHgxNtvP9pr4fgmuwCVqgWmp2VSW9hYCT+HyRKFF6FEmmWG78332v7XE3W3vypRk1Jt8YXRei+Zp0+m+9jL3V657+p5plGGq4t6nado4bW1MEWDXG57xfp4yxK8g8nyWnhgSl2YixZudu4dwkmHlVTDastYbLzVW75JRk2ksLJz3Ps9bE1m3OhWIpr0sDbVbvPOeFbBvTt2ismrcX8JqYnDth67U+qVNr917qfaxktm2eHEqnyhdJPW9yedvCelbtjOuNUU63nc89OOPxPHWKEt8rJPf6LuWKhxDU/wCnlwSaiuKWrqAdw/nbbznkM3erl9btPmIZaeo/UGIuD6XHrNrgjBXw9TWAyVHsARe4UWN/X9Jljq1GvQq4XDWDJ8wVRYPpYFtH8XKUNsVDXJ7sRzjB6eix2eGOKg3Pru+BxXLfhniMVi6tCnpSnTZS1R+QSoNdOwG7Er0Hcb2nbOFeEqOW0eyoC5Ni9Rra6jDqe4dw5CeHBhBpufquik96qG0+12EsRmc4uMmmaqrPMrUjGEISDYEIQgHrCOKYgIQMJIFNLO8SaWHqVF5qtx7ibs083qIKLdrujFVbyZgv7zCfus2Ve+srPPQpfHeI1PRt+U0dQH+o/wBgJW2yarUpmqiErvvcdOdhzl243ycvSSqgv2QIYD+Dbf0I+8pn/W6qUjRUgLYjkLgHnY9Osu4Tvenj9n27k+c56evT1KG6MFqJOzOPTBt8F8Q1UraHZnpgC+o30qWVSQe4FgfQ986RmGb08Pp7S93uBYXNhzJ8NxKBwTkZK1ariy1ENNL9QfzMPUC3kZZ8/wArqYihSqILui/Mo5nUFvbxBEr/ABKeE3WuUXHhcIzsjG54iyazbLVxdDSCL2DU26XtsfIg29ZzrEYV6TFXBRgeR/bvnSMhwrUsPTR/zBNx3XJNvS9pjm+d0aBAq/MxFwoUMbd/hNmj1NkY7duc+hxeI6OqU3LdjHGe6KbkHDtWq6VCClMMGLNtqsb2UdeXOWvB4pnxOIU8kNNVHoST6kzyw3GWHdgnzpc2BdQBfuuDtJIUlDswADNp1Ecza4F/uJp1crZzi5rGPQ36CNNdclB7m/X45PSRWbXWtRccmLUm9QXQ+6sP6pLTxxYGgk9N/K3Wakb2smqsZipxtNZkQ2fcOLigGUhKiiwJ5MP4W/vIfLuB6zMBVKIgO5DBjb+Uf3lvU2MrfF3ElSk4oUjougZmH5tyQAD05Sw0t10vuoP/AAcGqopX3k1/kuuEwq06a00uFVdI8v7ynZNw/Wp4xSVYKjkl/pK2I2PW/dIDAZ/XpsGFWod+TszKfAgmWzMuLGOGpVaNlZqhV7i+kqtyu/fcHynB4jovLStm8pdiz8I8QdkpaepJOSxyTdDLUpVHqJ8vaW1DpcEnUO7mZsGRr5mWbC/T2ysxH/xgge5kkZnlySk/U0pKLcF6MwhCEEhCOEgHrCK/nH7yAKEcLSQK0j89wfbUGpagpYqATyvcED7SR0mRvEGGd6IFMfMKtNhy+lgf/wB9Jrs918ZN1HFkecc9TRzfiSng9NNg9Rig2GnkNrsT32MgsLneAapqegKTX/MygqD37Gw87SP4vJbGuG2A0KD3LpBv9zPPifJaVCmrUyblrWJB1C19Q+3vLVeRU66pZ3WdMdPqUk7LbJTmsYi/UvVwQCtiCBYi1reFplisx7Cg1S19IFh3kkAfrKt8P3Y0agJJUVBpv0JF2A/4+8tGLwgdBSfZaysNujLZhbxsCf6ZxX1yhKUIvn0LLTzhLbOa9njPyPTh3PPxNMlgFZDZgORvuCPY+059iMQ1aqzm5Z3J9zsB9hOg8PZOuGVlDa2LDUdha3IW6cz7ylZtlb4SvuPl16kbowBuPXvE6vCpSUGp+/g4/HYwdmavcya2YZVUoAdoLauViD5jzly4ZxDVQajX3o0VuepTtFJ9xf1lXzvO/wAQFGnQASSL3JNuflLhwwlsOidVUavNx2lvZhNdrunp4S1KSnl8L6/sa9BsjbYqeYY/dfuSkxqUwylTyYEHyIsZ6aYaZylmQWU1C1NdX5lujf6kYoT7r95umefYCmzBRYF2b1Y6j9zPQyJdeAuhr4moqqzObKBv+m3jK1x/lhBp1xewGhv1Un/kPaWDH4E1tCDkK9Nm8VU3IkpmODWqhVxqUghgeoMz09rrt3eiGoqjZTtzy/6jn1TNaNTC06diKiBQNuoFib9xkxwhhkOHrvXUNSDKfm70ViSPRgPWJfh8ha61XC35FQT73/aWc5OgwxwyDSpplR5n6j3m+832umvTyqpy9zb5+PP6nDpabPtMbbOEsLj8CExWZJWOFr0wVCYnsypsCuoC3La1hLKZBZbw12dGpSqOrMzq/wAv0lfyGx8bydM46ZylVHf1XUsr64Qvn5bzF4wYRQvCbDWOEV4SAbMLzGKAZXivFFAMryPzeqw7HTc3xKA+Vnv9v0m4ZpZhjez03FwdZ/2U2f8AaYyWVg2VvEs47/oRHFfDJxAFWlbtFFiDtrXpv3iVKjwjiajWKGmL7tUIAHkOZ9Jjj+IcRiGPz1ADySncADusNz5meeB4sxFA/nNReq1Ln2PMS/hXdXXtTTa/I89KdNlm7DRfsryxaFNKKchzPUk82MkcdTuqkfRVRh5A6W/4s018urdoi1bFdSKbHmNQBtNstKXL3ZfUukltwuhVsgaouYOpvu1TX3W3ZW97W85c6+GWopR1DqeYYXEgqmfpSxS0SguwUGptcFvyg7bjl16z04qz04emETao4Nj/AArexbz6CaNHVluuDy8/gdnid3sxtsjhbV9TKnwhhlbVoJ/lZiVHp/eb+Go6DUP8dTV5fIi2/wCM53Qz6vTftBUdj1DksD4EGXjAY7taYqctRJA7hewH2nbqaZwknN57FVor67Iy8uOO5JdpDtZql4jUnOdho4rEEYop0aiHHmraGH3We5MrHH/ED4FKOLRBVVahp1FOx0VACCG6fMg95XR8bsNp3oYgHu/wiPfVIl8CIpl8pYljjUpi4VaTVGPeT8ij0veTzVL7SlcB8XnMRWqikaSI6opZrsxI1NewsLfL7y2B5hCOM5Ns5qWEljCwc+4tx1UYtk1OqqF0gEgbqDew7zebfDfEtWlVSnVZmpswUh7krfYEE7jfpN7jPAkGni1FzTYBx3gG6n3uPWQOZYsYuunYq2oqFANrlrnu8+fhLiE/MUa9nstPMuzX8lDepVzc1L2srC7pk7hq9VMdXLarhKxbnbSqkr6bLaW/CVQ1NTzui/dQf3kHneedm6YawYsgWoeoDjT8vjzMk8oTTTC/wqB7C08/p9kN1aeXk9RrHZY4WyjhOKx9DdKzG0zvEROs4TG0IQkgzhHFIARRwgGDSFznOMOlVMLXdab16VTsy9gDyQgMeR+bl1tJtpxP48I34jDN9HYMB/q1kke2mTkdeCby7GNgKrrVQk2A525G4KnkQY8FkVTGV+2dOzpO+o32uL8l6m/fynHKWa1ltpq1Bbl87EDrYA7TtHwux+KxFF6+Lq1Kt200lYKAFHNtgL3Ow8B4zpd0PMd0I4nJYbz27I4o6VpKEpZiuUi/LsLCZXmCrHac2TtImrkPbYhKxYAK1mB5toa6afMWHpIzjkH8SpN7Gitv9zX+82+KqL6aZp6jaqT8t7hiAFO3lJnPMi/FUVB2qqLg9LkfMp8Cf0mWithVqJcY7v5jxKmy/Rw9rPXC+TKhmeWU0w9KqhJZrX32Py3PlY7S35fh9NJF7qaj7C8qGF4brtUFN0dADuzA6QOtuhv4S/Km03XKUIqEp7nlvPwfRFdoo5bnt29Fj5dTw7KI0JtaYaJy8liVziLhsYug9BmIVxY8vMfec3q/A9r7V9vFN/1naykx7IQCo8KcOnA0BQTcAkk9Sx5k/b2k+rmb/ZCYNhxBJqVnBRgw1DSbra9xblbrKvkOZ5YtdXw9dalVxpSkCzMCwuQqW1Xttvy3llzDDPpPZGzW2J6Hy6zl/B/CTYfNnxGIXsxTarUS/wCT5gQCrHY7tYDntM1ZKKaT6mDrjJptcoufENeqawfDYKtXqBR87kU6fgDqIJO/cJZcqD6AaoUPpGoKbgHuv1miuahiEOrVq50gzKRcAEtpsL3vbwMl8KDp3Fjz95oVSi8rqzolZKSxJ9OEe0Vo7R2mw1GNoRxwBRCFo5kQIGEIQDBhNHMMqp1101USoO51DD7zfKxEQQV6lwbhEN1w9BT4U0/tJSjhAgsoAHhNzTFpkkYPHRMHmzpmDpAOa/F/G16NCjWw9WrRtVZH7J2S4ZdS3sf5D7zkFbOa7m71q7H+arUP7zvnxCyB8VgqtKmNTfK6j+ZDf7i49Zw1uE8WP/bYj/628B+8SMos2uDcVWbMMMqVKoLYmmNnfcahqvvuNN59MqZxj4XcDV6eKGLxFJ6S01bQHsCXYFb25iwJ952WnMCWz1vFACMSSBGEyhJwDGFplCMAwKRLSHcJ6QgDAmQmIMyEYAQhCQBQjhJBhHCEAIQhAFFMoSQY2haOEECtFpmVoWgGDU5h2IntaFpIPIU56BY45AFaEYjgGMIzCAEUcUEhCEIICZCYzJYJHAxwkAxjhCRk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Verdana" pitchFamily="34" charset="0"/>
            </a:endParaRPr>
          </a:p>
        </p:txBody>
      </p:sp>
      <p:pic>
        <p:nvPicPr>
          <p:cNvPr id="16389" name="Picture 4" descr="http://www.korabl-kirov.ru/uploads/images/stories/proekti/income/museum/73804260_dymkovo_toys_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3141663"/>
            <a:ext cx="17732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http://img0.liveinternet.ru/images/attach/c/6/90/318/90318876_0003003CHemznamenitoDymkov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4300" y="2719388"/>
            <a:ext cx="1943100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Роспись Дымковской игрушки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700088"/>
            <a:ext cx="3101975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3268663"/>
            <a:ext cx="3001962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1020763"/>
            <a:ext cx="3311525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247</TotalTime>
  <Words>62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Народные промыслы</vt:lpstr>
      <vt:lpstr> 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Дымковская игрушка</vt:lpstr>
      <vt:lpstr>Роспись Дымковской игрушки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Сказка</cp:lastModifiedBy>
  <cp:revision>26</cp:revision>
  <dcterms:created xsi:type="dcterms:W3CDTF">2013-02-20T15:00:34Z</dcterms:created>
  <dcterms:modified xsi:type="dcterms:W3CDTF">2015-11-12T11:33:23Z</dcterms:modified>
</cp:coreProperties>
</file>